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272" r:id="rId5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4C65"/>
    <a:srgbClr val="A50307"/>
    <a:srgbClr val="133A61"/>
    <a:srgbClr val="8F0305"/>
    <a:srgbClr val="FFFFFF"/>
    <a:srgbClr val="D3657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D7AC3CCA-C797-4891-BE02-D94E43425B7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74" autoAdjust="0"/>
  </p:normalViewPr>
  <p:slideViewPr>
    <p:cSldViewPr snapToGrid="0">
      <p:cViewPr>
        <p:scale>
          <a:sx n="75" d="100"/>
          <a:sy n="75" d="100"/>
        </p:scale>
        <p:origin x="498" y="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00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9CEB2FD-9A21-4F30-AA17-4B28BB4DBBDF}" type="datetime1">
              <a:rPr lang="es-ES" smtClean="0"/>
              <a:t>16/08/2019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6E8539F-9881-48F5-86EB-3D9AD40CB47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632821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547C8B4-FA9E-4352-A6E4-83C620838465}" type="datetime1">
              <a:rPr lang="es-ES" noProof="0" smtClean="0"/>
              <a:t>16/08/2019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F3E6AC-EE2A-4D92-BFD4-7D35F37B4FE2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3967903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EDF3E6AC-EE2A-4D92-BFD4-7D35F37B4FE2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3178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F0525800-3F15-46E1-990C-A4BA7B98FD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525345"/>
            <a:ext cx="6801320" cy="1737361"/>
          </a:xfrm>
        </p:spPr>
        <p:txBody>
          <a:bodyPr rtlCol="0" anchor="ctr" anchorCtr="0"/>
          <a:lstStyle>
            <a:lvl1pPr algn="ctr">
              <a:defRPr sz="60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="" xmlns:a16="http://schemas.microsoft.com/office/drawing/2014/main" id="{743F79B5-FBA1-49BD-9095-A9BB6A021A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6" y="4534872"/>
            <a:ext cx="3392543" cy="1737360"/>
          </a:xfrm>
        </p:spPr>
        <p:txBody>
          <a:bodyPr rtlCol="0" anchor="ctr" anchorCtr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78607C96-5153-4190-BA97-E8AF588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704171-984D-4C9D-A616-0E1E5BC680CF}" type="datetime1">
              <a:rPr lang="es-ES" noProof="0" smtClean="0"/>
              <a:t>16/08/2019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80822120-61A5-4970-B9BF-8B6082530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="" xmlns:a16="http://schemas.microsoft.com/office/drawing/2014/main" id="{51A66616-AA6A-422C-9360-1D12495E2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D164B4E-BB64-4235-AA14-F42088F189EC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115502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B2DFCFD2-DF13-4F02-BBD5-B68B09056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9656"/>
            <a:ext cx="10515600" cy="3408893"/>
          </a:xfrm>
        </p:spPr>
        <p:txBody>
          <a:bodyPr rtlCol="0" anchor="t" anchorCtr="0"/>
          <a:lstStyle>
            <a:lvl1pPr algn="ct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="" xmlns:a16="http://schemas.microsoft.com/office/drawing/2014/main" id="{ED78B1F9-6755-42E5-8F50-0B945D273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CF5839-3CA9-4006-BA44-BC4D8EBB7FC6}" type="datetime1">
              <a:rPr lang="es-ES" noProof="0" smtClean="0"/>
              <a:t>16/08/2019</a:t>
            </a:fld>
            <a:endParaRPr lang="es-ES" noProof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="" xmlns:a16="http://schemas.microsoft.com/office/drawing/2014/main" id="{0A0B890C-0CB4-4A98-9943-9C2257BF3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="" xmlns:a16="http://schemas.microsoft.com/office/drawing/2014/main" id="{805844CD-8F1F-4298-A223-C4256A6FD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D164B4E-BB64-4235-AA14-F42088F189EC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6" name="Marcador de contenido 1">
            <a:extLst>
              <a:ext uri="{FF2B5EF4-FFF2-40B4-BE49-F238E27FC236}">
                <a16:creationId xmlns="" xmlns:a16="http://schemas.microsoft.com/office/drawing/2014/main" id="{F84B6337-F0FA-40DA-A205-42E63B13ADB9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white">
          <a:xfrm>
            <a:off x="1352550" y="6150952"/>
            <a:ext cx="9486900" cy="515492"/>
          </a:xfrm>
        </p:spPr>
        <p:txBody>
          <a:bodyPr rtlCol="0">
            <a:normAutofit/>
          </a:bodyPr>
          <a:lstStyle>
            <a:lvl1pPr marL="0" indent="0" algn="ctr">
              <a:buNone/>
              <a:defRPr/>
            </a:lvl1pPr>
          </a:lstStyle>
          <a:p>
            <a:pPr lvl="0" rtl="0"/>
            <a:r>
              <a:rPr lang="es-ES" sz="2000" noProof="0">
                <a:solidFill>
                  <a:schemeClr val="bg1"/>
                </a:solidFill>
              </a:rPr>
              <a:t>Editar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363581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 CITA PERSONALIZ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>
            <a:extLst>
              <a:ext uri="{FF2B5EF4-FFF2-40B4-BE49-F238E27FC236}">
                <a16:creationId xmlns="" xmlns:a16="http://schemas.microsoft.com/office/drawing/2014/main" id="{CB1329DF-B16C-4958-8120-1F3D8DD91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AA2049-D09B-4DA1-9AE7-E0529DBFD8EF}" type="datetime1">
              <a:rPr lang="es-ES" noProof="0" smtClean="0"/>
              <a:t>16/08/2019</a:t>
            </a:fld>
            <a:endParaRPr lang="es-ES" noProof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="" xmlns:a16="http://schemas.microsoft.com/office/drawing/2014/main" id="{5DA38D7F-2A7C-4C62-B3BC-1DB1A4602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="" xmlns:a16="http://schemas.microsoft.com/office/drawing/2014/main" id="{E38DAFEE-0ED4-43C2-8025-5961460D8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D164B4E-BB64-4235-AA14-F42088F189EC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7" name="Marcador de contenido 6">
            <a:extLst>
              <a:ext uri="{FF2B5EF4-FFF2-40B4-BE49-F238E27FC236}">
                <a16:creationId xmlns="" xmlns:a16="http://schemas.microsoft.com/office/drawing/2014/main" id="{EAE23B48-0D16-412C-BC69-B41C4F2AC70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5784726"/>
            <a:ext cx="10515600" cy="365125"/>
          </a:xfrm>
        </p:spPr>
        <p:txBody>
          <a:bodyPr rtlCol="0">
            <a:normAutofit/>
          </a:bodyPr>
          <a:lstStyle>
            <a:lvl1pPr marL="0" indent="0" algn="r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s-ES" noProof="0"/>
              <a:t>Agregar autor o escritor aquí</a:t>
            </a:r>
          </a:p>
        </p:txBody>
      </p:sp>
      <p:sp>
        <p:nvSpPr>
          <p:cNvPr id="8" name="Título 7">
            <a:extLst>
              <a:ext uri="{FF2B5EF4-FFF2-40B4-BE49-F238E27FC236}">
                <a16:creationId xmlns="" xmlns:a16="http://schemas.microsoft.com/office/drawing/2014/main" id="{06D0385B-605F-4AEB-B2CD-DA707D355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335879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12251578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78607C96-5153-4190-BA97-E8AF588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173D3F-8A74-4145-8634-2B02C0CB74D5}" type="datetime1">
              <a:rPr lang="es-ES" noProof="0" smtClean="0"/>
              <a:t>16/08/2019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80822120-61A5-4970-B9BF-8B6082530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="" xmlns:a16="http://schemas.microsoft.com/office/drawing/2014/main" id="{51A66616-AA6A-422C-9360-1D12495E2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D164B4E-BB64-4235-AA14-F42088F189EC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7" name="Título 6">
            <a:extLst>
              <a:ext uri="{FF2B5EF4-FFF2-40B4-BE49-F238E27FC236}">
                <a16:creationId xmlns="" xmlns:a16="http://schemas.microsoft.com/office/drawing/2014/main" id="{7588C331-B180-41FC-8DD2-82D2B1615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475955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 izqui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8">
            <a:extLst>
              <a:ext uri="{FF2B5EF4-FFF2-40B4-BE49-F238E27FC236}">
                <a16:creationId xmlns="" xmlns:a16="http://schemas.microsoft.com/office/drawing/2014/main" id="{9BBF8640-DE64-4B60-867F-0CBE26BD00A0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white">
          <a:xfrm>
            <a:off x="2365864" y="6114929"/>
            <a:ext cx="9486900" cy="435466"/>
          </a:xfrm>
        </p:spPr>
        <p:txBody>
          <a:bodyPr rtlCol="0">
            <a:normAutofit/>
          </a:bodyPr>
          <a:lstStyle>
            <a:lvl1pPr algn="r">
              <a:defRPr i="0"/>
            </a:lvl1pPr>
          </a:lstStyle>
          <a:p>
            <a:pPr marL="0" lvl="0" indent="0" algn="r" rtl="0">
              <a:buNone/>
            </a:pPr>
            <a:r>
              <a:rPr lang="es-ES" sz="2000" i="1" noProof="0">
                <a:solidFill>
                  <a:schemeClr val="bg1"/>
                </a:solidFill>
                <a:cs typeface="Segoe UI" panose="020B0502040204020203" pitchFamily="34" charset="0"/>
              </a:rPr>
              <a:t>Editar estilos de texto del patrón</a:t>
            </a:r>
          </a:p>
          <a:p>
            <a:pPr marL="0" lvl="1" indent="0" algn="r" rtl="0">
              <a:buNone/>
            </a:pPr>
            <a:r>
              <a:rPr lang="es-ES" sz="2000" i="1" noProof="0">
                <a:solidFill>
                  <a:schemeClr val="bg1"/>
                </a:solidFill>
                <a:cs typeface="Segoe UI" panose="020B0502040204020203" pitchFamily="34" charset="0"/>
              </a:rPr>
              <a:t>Segundo nivel</a:t>
            </a:r>
          </a:p>
        </p:txBody>
      </p:sp>
      <p:sp>
        <p:nvSpPr>
          <p:cNvPr id="11" name="Título 10">
            <a:extLst>
              <a:ext uri="{FF2B5EF4-FFF2-40B4-BE49-F238E27FC236}">
                <a16:creationId xmlns="" xmlns:a16="http://schemas.microsoft.com/office/drawing/2014/main" id="{D0D19A04-6F0F-4BFC-8AD6-19F13EE1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511" y="149470"/>
            <a:ext cx="5838825" cy="6456912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612580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_Centr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contenido 2">
            <a:extLst>
              <a:ext uri="{FF2B5EF4-FFF2-40B4-BE49-F238E27FC236}">
                <a16:creationId xmlns="" xmlns:a16="http://schemas.microsoft.com/office/drawing/2014/main" id="{82E9B749-F2BE-45BB-B34D-42D465670D7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2550" y="4626244"/>
            <a:ext cx="9486900" cy="521485"/>
          </a:xfrm>
        </p:spPr>
        <p:txBody>
          <a:bodyPr rtlCol="0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217F2E03-8BBF-4A9C-A004-C3807BB5A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3A1D78-25C7-4328-80BC-F780BC23472E}" type="datetime1">
              <a:rPr lang="es-ES" noProof="0" smtClean="0"/>
              <a:t>16/08/2019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886C8BC3-3FA7-4F23-B793-4F5DA2082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="" xmlns:a16="http://schemas.microsoft.com/office/drawing/2014/main" id="{E7CEF240-DD06-4F27-8707-2E6A53497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D164B4E-BB64-4235-AA14-F42088F189EC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A6EB33C-1430-4381-BC10-3C6BC5D2A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2550" y="1476375"/>
            <a:ext cx="9486900" cy="1708527"/>
          </a:xfrm>
        </p:spPr>
        <p:txBody>
          <a:bodyPr rtlCol="0" anchor="t" anchorCtr="0"/>
          <a:lstStyle>
            <a:lvl1pPr algn="ctr"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3876725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 inf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80FFBF3B-53AB-4D7D-9C4D-42E1E229B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0900"/>
            <a:ext cx="10515600" cy="1929666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="" xmlns:a16="http://schemas.microsoft.com/office/drawing/2014/main" id="{FD185FE0-A783-42CA-BED0-EFB6F4964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79BE4F-298C-4EBB-8441-AA748A35DBC7}" type="datetime1">
              <a:rPr lang="es-ES" noProof="0" smtClean="0"/>
              <a:t>16/08/2019</a:t>
            </a:fld>
            <a:endParaRPr lang="es-ES" noProof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="" xmlns:a16="http://schemas.microsoft.com/office/drawing/2014/main" id="{DFC15A3E-54C3-4563-B93A-9E56494A7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D164B4E-BB64-4235-AA14-F42088F189EC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Marcador de contenido 8">
            <a:extLst>
              <a:ext uri="{FF2B5EF4-FFF2-40B4-BE49-F238E27FC236}">
                <a16:creationId xmlns="" xmlns:a16="http://schemas.microsoft.com/office/drawing/2014/main" id="{CB9ECD06-D58A-422E-8343-17796E69861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931381" y="5918200"/>
            <a:ext cx="9515475" cy="438150"/>
          </a:xfrm>
        </p:spPr>
        <p:txBody>
          <a:bodyPr rtlCol="0">
            <a:noAutofit/>
          </a:bodyPr>
          <a:lstStyle>
            <a:lvl1pPr marL="0" indent="0" algn="r">
              <a:buNone/>
              <a:defRPr sz="2000">
                <a:latin typeface="+mn-lt"/>
              </a:defRPr>
            </a:lvl1pPr>
            <a:lvl2pPr marL="457200" indent="0" algn="r">
              <a:buNone/>
              <a:defRPr sz="2000">
                <a:latin typeface="+mn-lt"/>
              </a:defRPr>
            </a:lvl2pPr>
            <a:lvl3pPr marL="914400" indent="0" algn="r">
              <a:buNone/>
              <a:defRPr sz="2000">
                <a:latin typeface="+mn-lt"/>
              </a:defRPr>
            </a:lvl3pPr>
            <a:lvl4pPr marL="1371600" indent="0" algn="r">
              <a:buNone/>
              <a:defRPr sz="2000">
                <a:latin typeface="+mn-lt"/>
              </a:defRPr>
            </a:lvl4pPr>
            <a:lvl5pPr marL="1828800" indent="0" algn="r">
              <a:buNone/>
              <a:defRPr sz="2000">
                <a:latin typeface="+mn-lt"/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397416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 inferior derech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1128A89E-076E-497A-A4CE-93C75C166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49" y="3825024"/>
            <a:ext cx="11391499" cy="2096880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="" xmlns:a16="http://schemas.microsoft.com/office/drawing/2014/main" id="{5710B449-15E4-41C1-A0BD-6916BD2B1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23AF728-5DED-4854-9E1E-4B3057F8D171}" type="datetime1">
              <a:rPr lang="es-ES" noProof="0" smtClean="0"/>
              <a:t>16/08/2019</a:t>
            </a:fld>
            <a:endParaRPr lang="es-ES" noProof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="" xmlns:a16="http://schemas.microsoft.com/office/drawing/2014/main" id="{300FF690-36F7-4631-8284-EB23B592E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="" xmlns:a16="http://schemas.microsoft.com/office/drawing/2014/main" id="{74050B4F-6E15-4AA2-9669-EE44D3A5B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D164B4E-BB64-4235-AA14-F42088F189EC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6" name="Marcador de contenido 1">
            <a:extLst>
              <a:ext uri="{FF2B5EF4-FFF2-40B4-BE49-F238E27FC236}">
                <a16:creationId xmlns="" xmlns:a16="http://schemas.microsoft.com/office/drawing/2014/main" id="{73C8662D-2189-4802-AEE5-20470C02D13E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white">
          <a:xfrm>
            <a:off x="2199874" y="5927196"/>
            <a:ext cx="9486900" cy="474294"/>
          </a:xfrm>
          <a:ln>
            <a:noFill/>
          </a:ln>
        </p:spPr>
        <p:txBody>
          <a:bodyPr rtlCol="0">
            <a:normAutofit/>
          </a:bodyPr>
          <a:lstStyle>
            <a:lvl1pPr algn="r">
              <a:defRPr/>
            </a:lvl1pPr>
          </a:lstStyle>
          <a:p>
            <a:pPr lvl="0" algn="r" rtl="0"/>
            <a:r>
              <a:rPr lang="es-ES" sz="2000" noProof="0">
                <a:solidFill>
                  <a:schemeClr val="bg1"/>
                </a:solidFill>
              </a:rPr>
              <a:t>Editar estilos de texto del patrón</a:t>
            </a:r>
          </a:p>
          <a:p>
            <a:pPr lvl="1" algn="r" rtl="0"/>
            <a:r>
              <a:rPr lang="es-ES" sz="2000" noProof="0">
                <a:solidFill>
                  <a:schemeClr val="bg1"/>
                </a:solidFill>
              </a:rPr>
              <a:t>Segundo nivel</a:t>
            </a:r>
          </a:p>
        </p:txBody>
      </p:sp>
    </p:spTree>
    <p:extLst>
      <p:ext uri="{BB962C8B-B14F-4D97-AF65-F5344CB8AC3E}">
        <p14:creationId xmlns:p14="http://schemas.microsoft.com/office/powerpoint/2010/main" val="1838764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superior subtítulo inferior derech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38756786-C55B-4499-B117-765B616E6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99" y="288393"/>
            <a:ext cx="11772899" cy="1492782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="" xmlns:a16="http://schemas.microsoft.com/office/drawing/2014/main" id="{1779DCA2-4B74-4315-832D-46FA2360E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32F6A2-4CD7-4D97-A1E8-BC9C30C87E76}" type="datetime1">
              <a:rPr lang="es-ES" noProof="0" smtClean="0"/>
              <a:t>16/08/2019</a:t>
            </a:fld>
            <a:endParaRPr lang="es-ES" noProof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="" xmlns:a16="http://schemas.microsoft.com/office/drawing/2014/main" id="{72B348AC-EF4F-4C4C-B8BB-FE76E2A7E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D164B4E-BB64-4235-AA14-F42088F189EC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Marcador de contenido 8">
            <a:extLst>
              <a:ext uri="{FF2B5EF4-FFF2-40B4-BE49-F238E27FC236}">
                <a16:creationId xmlns="" xmlns:a16="http://schemas.microsoft.com/office/drawing/2014/main" id="{F2170172-F7C2-49C7-9A19-1829816338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743450" y="6265863"/>
            <a:ext cx="7153275" cy="455612"/>
          </a:xfrm>
        </p:spPr>
        <p:txBody>
          <a:bodyPr rtlCol="0">
            <a:no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23196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superior y subtítulo inferior derech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83CB6272-9C66-4BAF-ADB2-BB960F570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927" y="285749"/>
            <a:ext cx="10588873" cy="3011365"/>
          </a:xfrm>
        </p:spPr>
        <p:txBody>
          <a:bodyPr rtlCol="0" anchor="t" anchorCtr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="" xmlns:a16="http://schemas.microsoft.com/office/drawing/2014/main" id="{8C1F3AE6-2CF4-4F8E-9A91-243A57993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EA29EC-7312-48DF-BD64-8E6DEF7430E6}" type="datetime1">
              <a:rPr lang="es-ES" noProof="0" smtClean="0"/>
              <a:t>16/08/2019</a:t>
            </a:fld>
            <a:endParaRPr lang="es-ES" noProof="0"/>
          </a:p>
        </p:txBody>
      </p:sp>
      <p:sp>
        <p:nvSpPr>
          <p:cNvPr id="9" name="Marcador de contenido 8">
            <a:extLst>
              <a:ext uri="{FF2B5EF4-FFF2-40B4-BE49-F238E27FC236}">
                <a16:creationId xmlns="" xmlns:a16="http://schemas.microsoft.com/office/drawing/2014/main" id="{D0BEF955-A913-4A15-AB41-00128DC34D5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238375" y="6169024"/>
            <a:ext cx="9505950" cy="365125"/>
          </a:xfrm>
        </p:spPr>
        <p:txBody>
          <a:bodyPr rtlCol="0">
            <a:noAutofit/>
          </a:bodyPr>
          <a:lstStyle>
            <a:lvl1pPr marL="0" indent="0" algn="r">
              <a:buNone/>
              <a:defRPr sz="2000"/>
            </a:lvl1pPr>
            <a:lvl2pPr marL="457200" indent="0" algn="r">
              <a:buNone/>
              <a:defRPr sz="2000"/>
            </a:lvl2pPr>
            <a:lvl3pPr marL="914400" indent="0" algn="r">
              <a:buNone/>
              <a:defRPr sz="2000"/>
            </a:lvl3pPr>
            <a:lvl4pPr marL="1371600" indent="0" algn="r">
              <a:buNone/>
              <a:defRPr sz="2000"/>
            </a:lvl4pPr>
            <a:lvl5pPr marL="1828800" indent="0" algn="r">
              <a:buNone/>
              <a:defRPr sz="2000"/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886989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subtítulo cent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501FABF6-BCBB-4979-A429-A8C53EAF4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781" y="365125"/>
            <a:ext cx="11014435" cy="3616325"/>
          </a:xfrm>
        </p:spPr>
        <p:txBody>
          <a:bodyPr rtlCol="0" anchor="t" anchorCtr="0"/>
          <a:lstStyle>
            <a:lvl1pPr algn="ct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="" xmlns:a16="http://schemas.microsoft.com/office/drawing/2014/main" id="{B7940B77-ABE7-4DC7-A608-AB1779437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A750A5C-E787-4639-9FD8-46931111E524}" type="datetime1">
              <a:rPr lang="es-ES" noProof="0" smtClean="0"/>
              <a:t>16/08/2019</a:t>
            </a:fld>
            <a:endParaRPr lang="es-ES" noProof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="" xmlns:a16="http://schemas.microsoft.com/office/drawing/2014/main" id="{54FD022E-97C1-4D08-B1C8-18C6109D0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="" xmlns:a16="http://schemas.microsoft.com/office/drawing/2014/main" id="{A0B26426-C17F-4D34-BD4F-CE33FA0E9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D164B4E-BB64-4235-AA14-F42088F189EC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Marcador de contenido 8">
            <a:extLst>
              <a:ext uri="{FF2B5EF4-FFF2-40B4-BE49-F238E27FC236}">
                <a16:creationId xmlns="" xmlns:a16="http://schemas.microsoft.com/office/drawing/2014/main" id="{89B21A59-00E0-403F-9E1E-43C43756FD4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52550" y="6154738"/>
            <a:ext cx="9486900" cy="365125"/>
          </a:xfrm>
        </p:spPr>
        <p:txBody>
          <a:bodyPr rtlCol="0">
            <a:no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528929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FC98AF8F-58B2-467F-936E-70379C1AF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8241"/>
            <a:ext cx="10515600" cy="3184559"/>
          </a:xfrm>
        </p:spPr>
        <p:txBody>
          <a:bodyPr rtlCol="0" anchor="t" anchorCtr="0"/>
          <a:lstStyle>
            <a:lvl1pPr algn="ct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6" name="Marcador de contenido 1">
            <a:extLst>
              <a:ext uri="{FF2B5EF4-FFF2-40B4-BE49-F238E27FC236}">
                <a16:creationId xmlns="" xmlns:a16="http://schemas.microsoft.com/office/drawing/2014/main" id="{137D3DA5-DEEF-48AD-9A16-584B27F8F84A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white">
          <a:xfrm>
            <a:off x="6286500" y="6264341"/>
            <a:ext cx="5686425" cy="593660"/>
          </a:xfrm>
        </p:spPr>
        <p:txBody>
          <a:bodyPr rtlCol="0">
            <a:normAutofit/>
          </a:bodyPr>
          <a:lstStyle>
            <a:lvl1pPr algn="r">
              <a:defRPr/>
            </a:lvl1pPr>
          </a:lstStyle>
          <a:p>
            <a:pPr lvl="0" rtl="0"/>
            <a:r>
              <a:rPr lang="es-ES" sz="2000" noProof="0">
                <a:solidFill>
                  <a:schemeClr val="bg1"/>
                </a:solidFill>
              </a:rPr>
              <a:t>Editar estilos de texto del patrón</a:t>
            </a:r>
          </a:p>
          <a:p>
            <a:pPr lvl="1" rtl="0"/>
            <a:r>
              <a:rPr lang="es-ES" sz="2000" noProof="0">
                <a:solidFill>
                  <a:schemeClr val="bg1"/>
                </a:solidFill>
              </a:rPr>
              <a:t>Segundo nivel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="" xmlns:a16="http://schemas.microsoft.com/office/drawing/2014/main" id="{63E7DB53-9696-4FC5-8680-97ED3448C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35A193-93F2-4CEF-B501-D09D7056C10F}" type="datetime1">
              <a:rPr lang="es-ES" noProof="0" smtClean="0"/>
              <a:t>16/08/2019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823242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="" xmlns:a16="http://schemas.microsoft.com/office/drawing/2014/main" id="{03A7392F-E7D2-4A39-807C-4C1FA9A6B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="" xmlns:a16="http://schemas.microsoft.com/office/drawing/2014/main" id="{B3A378D9-08E4-41E7-939E-2E0E01EBBC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F042F172-C3C6-4A0C-97B7-CF180AF1F4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E581F41-5769-414F-A318-A4FCFBFDEC04}" type="datetime1">
              <a:rPr lang="es-ES" noProof="0" smtClean="0"/>
              <a:t>16/08/2019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29726816-EA09-41F0-A09E-B1EAD73271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="" xmlns:a16="http://schemas.microsoft.com/office/drawing/2014/main" id="{50563D7D-8BF2-4394-9E04-BAABFC04C2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D164B4E-BB64-4235-AA14-F42088F189EC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07319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0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53717DA3-FFE1-46D9-B7C8-009877ACD7EB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745877" y="95249"/>
            <a:ext cx="10588873" cy="3011365"/>
          </a:xfrm>
        </p:spPr>
        <p:txBody>
          <a:bodyPr rtlCol="0"/>
          <a:lstStyle/>
          <a:p>
            <a:pPr rtl="0">
              <a:lnSpc>
                <a:spcPct val="100000"/>
              </a:lnSpc>
            </a:pPr>
            <a:r>
              <a:rPr lang="es-ES">
                <a:solidFill>
                  <a:prstClr val="white"/>
                </a:solidFill>
                <a:latin typeface="Gill Sans MT" panose="020B0502020104020203" pitchFamily="34" charset="0"/>
                <a:ea typeface="+mn-ea"/>
                <a:cs typeface="+mn-cs"/>
              </a:rPr>
              <a:t>A veces los </a:t>
            </a:r>
            <a:r>
              <a:rPr lang="es-ES" sz="8800">
                <a:solidFill>
                  <a:prstClr val="white"/>
                </a:solidFill>
                <a:latin typeface="Gill Sans MT" panose="020B0502020104020203" pitchFamily="34" charset="0"/>
                <a:ea typeface="+mn-ea"/>
                <a:cs typeface="+mn-cs"/>
              </a:rPr>
              <a:t>sueños</a:t>
            </a:r>
            <a:r>
              <a:rPr lang="es-ES" sz="7200">
                <a:solidFill>
                  <a:prstClr val="white"/>
                </a:solidFill>
                <a:latin typeface="Gill Sans MT" panose="020B0502020104020203" pitchFamily="34" charset="0"/>
                <a:ea typeface="+mn-ea"/>
                <a:cs typeface="+mn-cs"/>
              </a:rPr>
              <a:t/>
            </a:r>
            <a:br>
              <a:rPr lang="es-ES" sz="7200">
                <a:solidFill>
                  <a:prstClr val="white"/>
                </a:solidFill>
                <a:latin typeface="Gill Sans MT" panose="020B0502020104020203" pitchFamily="34" charset="0"/>
                <a:ea typeface="+mn-ea"/>
                <a:cs typeface="+mn-cs"/>
              </a:rPr>
            </a:br>
            <a:r>
              <a:rPr lang="es-ES" sz="4800">
                <a:solidFill>
                  <a:prstClr val="white"/>
                </a:solidFill>
                <a:latin typeface="Gill Sans MT" panose="020B0502020104020203" pitchFamily="34" charset="0"/>
                <a:ea typeface="+mn-ea"/>
                <a:cs typeface="+mn-cs"/>
              </a:rPr>
              <a:t>. 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121AC3DE-209D-4963-8757-B53F9DC22DB3}"/>
              </a:ext>
            </a:extLst>
          </p:cNvPr>
          <p:cNvSpPr>
            <a:spLocks noGrp="1"/>
          </p:cNvSpPr>
          <p:nvPr>
            <p:ph sz="quarter" idx="13"/>
          </p:nvPr>
        </p:nvSpPr>
        <p:spPr bwMode="white">
          <a:xfrm>
            <a:off x="1343025" y="6107259"/>
            <a:ext cx="9505950" cy="365125"/>
          </a:xfrm>
        </p:spPr>
        <p:txBody>
          <a:bodyPr rtlCol="0"/>
          <a:lstStyle/>
          <a:p>
            <a:pPr lvl="0" algn="ctr" rtl="0"/>
            <a:r>
              <a:rPr lang="es-ES">
                <a:solidFill>
                  <a:prstClr val="white"/>
                </a:solidFill>
              </a:rPr>
              <a:t>Alce Negro: Hombre Santo de los sioux oglala</a:t>
            </a:r>
          </a:p>
          <a:p>
            <a:pPr lvl="0" algn="ctr" rtl="0"/>
            <a:endParaRPr lang="es-ES">
              <a:solidFill>
                <a:prstClr val="white"/>
              </a:solidFill>
            </a:endParaRPr>
          </a:p>
          <a:p>
            <a:pPr algn="ctr" rtl="0"/>
            <a:endParaRPr lang="es-ES"/>
          </a:p>
        </p:txBody>
      </p:sp>
      <p:sp>
        <p:nvSpPr>
          <p:cNvPr id="7" name="Título 1">
            <a:extLst>
              <a:ext uri="{FF2B5EF4-FFF2-40B4-BE49-F238E27FC236}">
                <a16:creationId xmlns="" xmlns:a16="http://schemas.microsoft.com/office/drawing/2014/main" id="{3D7EC4A0-7CEB-FF45-B9FA-1E685F660C7E}"/>
              </a:ext>
            </a:extLst>
          </p:cNvPr>
          <p:cNvSpPr txBox="1">
            <a:spLocks/>
          </p:cNvSpPr>
          <p:nvPr/>
        </p:nvSpPr>
        <p:spPr bwMode="white">
          <a:xfrm>
            <a:off x="2268894" y="1068882"/>
            <a:ext cx="10588873" cy="148686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>
              <a:lnSpc>
                <a:spcPct val="100000"/>
              </a:lnSpc>
            </a:pPr>
            <a:r>
              <a:rPr lang="es-ES">
                <a:solidFill>
                  <a:prstClr val="white"/>
                </a:solidFill>
                <a:latin typeface="Gill Sans MT" panose="020B0502020104020203" pitchFamily="34" charset="0"/>
                <a:ea typeface="+mn-ea"/>
                <a:cs typeface="+mn-cs"/>
              </a:rPr>
              <a:t>son </a:t>
            </a:r>
            <a:r>
              <a:rPr lang="es-ES" sz="8800">
                <a:solidFill>
                  <a:prstClr val="white"/>
                </a:solidFill>
                <a:latin typeface="Gill Sans MT" panose="020B0502020104020203" pitchFamily="34" charset="0"/>
                <a:ea typeface="+mn-ea"/>
                <a:cs typeface="+mn-cs"/>
              </a:rPr>
              <a:t>más sabios</a:t>
            </a:r>
            <a:r>
              <a:rPr lang="es-ES" sz="7200">
                <a:solidFill>
                  <a:prstClr val="white"/>
                </a:solidFill>
                <a:latin typeface="Gill Sans MT" panose="020B0502020104020203" pitchFamily="34" charset="0"/>
                <a:ea typeface="+mn-ea"/>
                <a:cs typeface="+mn-cs"/>
              </a:rPr>
              <a:t> </a:t>
            </a:r>
            <a:r>
              <a:rPr lang="es-ES" sz="4800">
                <a:solidFill>
                  <a:prstClr val="white"/>
                </a:solidFill>
                <a:latin typeface="Gill Sans MT" panose="020B0502020104020203" pitchFamily="34" charset="0"/>
                <a:ea typeface="+mn-ea"/>
                <a:cs typeface="+mn-cs"/>
              </a:rPr>
              <a:t>que despertar. </a:t>
            </a:r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="" xmlns:a16="http://schemas.microsoft.com/office/drawing/2014/main" id="{65157EA3-603F-4070-B9EA-889123115F9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="" xmlns:a16="http://schemas.microsoft.com/office/drawing/2014/main" id="{AA5E97E6-E80B-4A02-89DF-834249E853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485" b="92727" l="10000" r="90000">
                        <a14:foregroundMark x1="68864" y1="8939" x2="64091" y2="8485"/>
                        <a14:foregroundMark x1="48977" y1="92424" x2="52500" y2="927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167676" y="4445443"/>
            <a:ext cx="3336810" cy="2502608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="" xmlns:a16="http://schemas.microsoft.com/office/drawing/2014/main" id="{F1755F6D-535F-46F7-9C8F-0120D62EE058}"/>
              </a:ext>
            </a:extLst>
          </p:cNvPr>
          <p:cNvSpPr/>
          <p:nvPr/>
        </p:nvSpPr>
        <p:spPr>
          <a:xfrm>
            <a:off x="4648200" y="1297164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s-MX" sz="4000" b="1" cap="all" dirty="0">
                <a:solidFill>
                  <a:srgbClr val="141414"/>
                </a:solidFill>
                <a:latin typeface="Bahnschrift SemiCondensed" panose="020B0502040204020203" pitchFamily="34" charset="0"/>
              </a:rPr>
              <a:t>Inteligencia Artificial para el</a:t>
            </a:r>
            <a:endParaRPr lang="es-MX" sz="4000" cap="all" dirty="0">
              <a:solidFill>
                <a:srgbClr val="141414"/>
              </a:solidFill>
              <a:latin typeface="Bahnschrift SemiCondensed" panose="020B0502040204020203" pitchFamily="34" charset="0"/>
            </a:endParaRPr>
          </a:p>
          <a:p>
            <a:pPr algn="ctr"/>
            <a:r>
              <a:rPr lang="es-MX" sz="4000" b="1" cap="all" dirty="0">
                <a:solidFill>
                  <a:srgbClr val="141414"/>
                </a:solidFill>
                <a:latin typeface="Bahnschrift SemiCondensed" panose="020B0502040204020203" pitchFamily="34" charset="0"/>
              </a:rPr>
              <a:t>uso Agrícola</a:t>
            </a:r>
            <a:endParaRPr lang="es-MX" sz="4000" cap="all" dirty="0">
              <a:solidFill>
                <a:srgbClr val="141414"/>
              </a:solidFill>
              <a:effectLst/>
              <a:latin typeface="Bahnschrift SemiCondensed" panose="020B0502040204020203" pitchFamily="34" charset="0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="" xmlns:a16="http://schemas.microsoft.com/office/drawing/2014/main" id="{4ED5902A-A022-4EA4-8DC7-411130465F58}"/>
              </a:ext>
            </a:extLst>
          </p:cNvPr>
          <p:cNvSpPr/>
          <p:nvPr/>
        </p:nvSpPr>
        <p:spPr>
          <a:xfrm>
            <a:off x="5528343" y="5833443"/>
            <a:ext cx="433571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000" b="1" dirty="0">
                <a:solidFill>
                  <a:srgbClr val="141414"/>
                </a:solidFill>
                <a:latin typeface="YACgETiWKS8 0"/>
              </a:rPr>
              <a:t>Andrea Juliana Villalba Santos </a:t>
            </a:r>
            <a:endParaRPr lang="es-MX" sz="2000" dirty="0">
              <a:solidFill>
                <a:srgbClr val="141414"/>
              </a:solidFill>
              <a:latin typeface="YACgETiWKS8 0"/>
            </a:endParaRPr>
          </a:p>
          <a:p>
            <a:r>
              <a:rPr lang="es-MX" sz="2000" b="1" dirty="0">
                <a:solidFill>
                  <a:srgbClr val="141414"/>
                </a:solidFill>
                <a:latin typeface="YACgETiWKS8 0"/>
              </a:rPr>
              <a:t>Cristian Andrés Picón Rodríguez</a:t>
            </a:r>
            <a:endParaRPr lang="es-MX" sz="2000" dirty="0">
              <a:solidFill>
                <a:srgbClr val="141414"/>
              </a:solidFill>
              <a:effectLst/>
              <a:latin typeface="YACgETiWKS8 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812"/>
          <a:stretch/>
        </p:blipFill>
        <p:spPr>
          <a:xfrm>
            <a:off x="890319" y="469900"/>
            <a:ext cx="3972257" cy="5873114"/>
          </a:xfrm>
          <a:prstGeom prst="flowChartProcess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97869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Default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478131_TF44965766" id="{EDF495DA-D7D6-44BA-8623-7E4052DF7E30}" vid="{5B0B2260-B288-4542-A71B-98C2CAD21F0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2FBB4B-3FE0-412B-9FCE-52E8043DCDF2}">
  <ds:schemaRefs>
    <ds:schemaRef ds:uri="http://www.w3.org/XML/1998/namespace"/>
    <ds:schemaRef ds:uri="http://purl.org/dc/dcmitype/"/>
    <ds:schemaRef ds:uri="http://purl.org/dc/elements/1.1/"/>
    <ds:schemaRef ds:uri="http://schemas.microsoft.com/office/2006/documentManagement/types"/>
    <ds:schemaRef ds:uri="http://purl.org/dc/terms/"/>
    <ds:schemaRef ds:uri="fb0879af-3eba-417a-a55a-ffe6dcd6ca77"/>
    <ds:schemaRef ds:uri="6dc4bcd6-49db-4c07-9060-8acfc67cef9f"/>
    <ds:schemaRef ds:uri="http://schemas.microsoft.com/office/2006/metadata/properties"/>
    <ds:schemaRef ds:uri="http://schemas.microsoft.com/sharepoint/v3"/>
    <ds:schemaRef ds:uri="http://schemas.microsoft.com/office/infopath/2007/PartnerControl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2FC68837-E9B7-43EE-9CFC-0A757A81107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EC874B1-538B-48E0-BA9B-E279870ECD3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Citas de inspiración</Template>
  <TotalTime>0</TotalTime>
  <Words>34</Words>
  <Application>Microsoft Office PowerPoint</Application>
  <PresentationFormat>Panorámica</PresentationFormat>
  <Paragraphs>8</Paragraphs>
  <Slides>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9" baseType="lpstr">
      <vt:lpstr>Arial</vt:lpstr>
      <vt:lpstr>Bahnschrift SemiCondensed</vt:lpstr>
      <vt:lpstr>Calibri</vt:lpstr>
      <vt:lpstr>Gill Sans MT</vt:lpstr>
      <vt:lpstr>Segoe UI</vt:lpstr>
      <vt:lpstr>Verdana</vt:lpstr>
      <vt:lpstr>YACgETiWKS8 0</vt:lpstr>
      <vt:lpstr>Tema de Office</vt:lpstr>
      <vt:lpstr>A veces los sueños .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2019-08-15T17:34:08Z</dcterms:created>
  <dcterms:modified xsi:type="dcterms:W3CDTF">2019-08-17T04:44:16Z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